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9" autoAdjust="0"/>
    <p:restoredTop sz="94660"/>
  </p:normalViewPr>
  <p:slideViewPr>
    <p:cSldViewPr snapToGrid="0">
      <p:cViewPr varScale="1">
        <p:scale>
          <a:sx n="50" d="100"/>
          <a:sy n="50" d="100"/>
        </p:scale>
        <p:origin x="4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85B9A-A8A8-4F4A-873D-EAE23650381E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EBAA-083A-424F-BB74-29693EB98C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348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85B9A-A8A8-4F4A-873D-EAE23650381E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EBAA-083A-424F-BB74-29693EB98C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551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85B9A-A8A8-4F4A-873D-EAE23650381E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EBAA-083A-424F-BB74-29693EB98C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060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85B9A-A8A8-4F4A-873D-EAE23650381E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EBAA-083A-424F-BB74-29693EB98C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255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85B9A-A8A8-4F4A-873D-EAE23650381E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EBAA-083A-424F-BB74-29693EB98C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178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85B9A-A8A8-4F4A-873D-EAE23650381E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EBAA-083A-424F-BB74-29693EB98C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632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85B9A-A8A8-4F4A-873D-EAE23650381E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EBAA-083A-424F-BB74-29693EB98C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164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85B9A-A8A8-4F4A-873D-EAE23650381E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EBAA-083A-424F-BB74-29693EB98C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308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85B9A-A8A8-4F4A-873D-EAE23650381E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EBAA-083A-424F-BB74-29693EB98C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405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85B9A-A8A8-4F4A-873D-EAE23650381E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EBAA-083A-424F-BB74-29693EB98C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6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85B9A-A8A8-4F4A-873D-EAE23650381E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EBAA-083A-424F-BB74-29693EB98C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914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85B9A-A8A8-4F4A-873D-EAE23650381E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6EBAA-083A-424F-BB74-29693EB98C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5342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042" y="45720"/>
            <a:ext cx="8303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4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172" y="0"/>
            <a:ext cx="90876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6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652" y="0"/>
            <a:ext cx="9068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1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402" y="0"/>
            <a:ext cx="8979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0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452" y="0"/>
            <a:ext cx="8981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4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7" y="0"/>
            <a:ext cx="90767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42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221" y="0"/>
            <a:ext cx="8975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1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04" y="0"/>
            <a:ext cx="9182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0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4850" y="361950"/>
            <a:ext cx="89916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sz="6000" dirty="0" smtClean="0"/>
              <a:t>THANK YOU</a:t>
            </a:r>
          </a:p>
          <a:p>
            <a:endParaRPr lang="en-GB" sz="2800" dirty="0"/>
          </a:p>
          <a:p>
            <a:endParaRPr lang="en-GB" sz="2800" dirty="0" smtClean="0"/>
          </a:p>
          <a:p>
            <a:r>
              <a:rPr lang="en-GB" sz="3600" i="1" dirty="0" smtClean="0"/>
              <a:t>We would like to re-thank the patients and research nurses  for making this day possible.</a:t>
            </a:r>
            <a:endParaRPr lang="en-GB" sz="36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5600700" y="5509260"/>
            <a:ext cx="571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smtClean="0"/>
              <a:t>SofTMech </a:t>
            </a:r>
            <a:r>
              <a:rPr lang="en-GB" sz="2800" dirty="0" smtClean="0"/>
              <a:t>Patient Participation Day  				    20</a:t>
            </a:r>
            <a:r>
              <a:rPr lang="en-GB" sz="2800" baseline="30000" dirty="0" smtClean="0"/>
              <a:t>th</a:t>
            </a:r>
            <a:r>
              <a:rPr lang="en-GB" sz="2800" dirty="0" smtClean="0"/>
              <a:t> May 2019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22869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961" y="0"/>
            <a:ext cx="9152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5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417" y="0"/>
            <a:ext cx="9029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1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032" y="0"/>
            <a:ext cx="9225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8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754" y="0"/>
            <a:ext cx="9044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9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531" y="0"/>
            <a:ext cx="9162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7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068" y="0"/>
            <a:ext cx="9135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2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870" y="0"/>
            <a:ext cx="9106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8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15" y="0"/>
            <a:ext cx="9228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7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D6686EACF6714EA9DB75F731E99A08" ma:contentTypeVersion="13" ma:contentTypeDescription="Create a new document." ma:contentTypeScope="" ma:versionID="e68397783a29fe8f128d642950dd8f5e">
  <xsd:schema xmlns:xsd="http://www.w3.org/2001/XMLSchema" xmlns:xs="http://www.w3.org/2001/XMLSchema" xmlns:p="http://schemas.microsoft.com/office/2006/metadata/properties" xmlns:ns3="88b74dfe-27af-43e1-a2cd-21918b2fcf28" xmlns:ns4="87e6e35e-be18-42c6-b0c0-9ea30bc9ed55" targetNamespace="http://schemas.microsoft.com/office/2006/metadata/properties" ma:root="true" ma:fieldsID="4e9727b8aa347a1e9e5780132d7c0c75" ns3:_="" ns4:_="">
    <xsd:import namespace="88b74dfe-27af-43e1-a2cd-21918b2fcf28"/>
    <xsd:import namespace="87e6e35e-be18-42c6-b0c0-9ea30bc9ed5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b74dfe-27af-43e1-a2cd-21918b2fcf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e6e35e-be18-42c6-b0c0-9ea30bc9ed5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C25DAB3-9487-42A4-A8FC-DC6066B236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b74dfe-27af-43e1-a2cd-21918b2fcf28"/>
    <ds:schemaRef ds:uri="87e6e35e-be18-42c6-b0c0-9ea30bc9ed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22FA087-15D3-497F-A1C5-EC9C2FA0D2C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0F1828-FFFA-4EBF-86E3-78FED595B0D2}">
  <ds:schemaRefs>
    <ds:schemaRef ds:uri="http://purl.org/dc/elements/1.1/"/>
    <ds:schemaRef ds:uri="88b74dfe-27af-43e1-a2cd-21918b2fcf28"/>
    <ds:schemaRef ds:uri="http://purl.org/dc/terms/"/>
    <ds:schemaRef ds:uri="87e6e35e-be18-42c6-b0c0-9ea30bc9ed55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30</Words>
  <Application>Microsoft Office PowerPoint</Application>
  <PresentationFormat>Widescreen</PresentationFormat>
  <Paragraphs>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Glasgow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Gillian Brown</dc:creator>
  <cp:lastModifiedBy>Gillian Brown</cp:lastModifiedBy>
  <cp:revision>5</cp:revision>
  <dcterms:created xsi:type="dcterms:W3CDTF">2020-05-12T09:24:01Z</dcterms:created>
  <dcterms:modified xsi:type="dcterms:W3CDTF">2020-05-14T15:00:54Z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0x010100EAD6686EACF6714EA9DB75F731E99A08</vt:lpwstr>
  </property>
</Properties>
</file>